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5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A62FBED-4F2A-4003-8F9E-9285FC3651C9}" type="datetimeFigureOut">
              <a:rPr lang="en-US" smtClean="0"/>
              <a:t>6/9/2008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54807D7-9F60-4F6D-98A5-36F2C55A39D5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4807D7-9F60-4F6D-98A5-36F2C55A39D5}" type="slidenum">
              <a:rPr lang="en-US" smtClean="0"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FD161-B5AD-444E-A124-87699F2330A1}" type="datetimeFigureOut">
              <a:rPr lang="en-US" smtClean="0"/>
              <a:t>6/9/2008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66DE31-6422-4DCF-832D-5F2B05C74F8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FD161-B5AD-444E-A124-87699F2330A1}" type="datetimeFigureOut">
              <a:rPr lang="en-US" smtClean="0"/>
              <a:t>6/9/2008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66DE31-6422-4DCF-832D-5F2B05C74F8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FD161-B5AD-444E-A124-87699F2330A1}" type="datetimeFigureOut">
              <a:rPr lang="en-US" smtClean="0"/>
              <a:t>6/9/2008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66DE31-6422-4DCF-832D-5F2B05C74F8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FD161-B5AD-444E-A124-87699F2330A1}" type="datetimeFigureOut">
              <a:rPr lang="en-US" smtClean="0"/>
              <a:t>6/9/2008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66DE31-6422-4DCF-832D-5F2B05C74F8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FD161-B5AD-444E-A124-87699F2330A1}" type="datetimeFigureOut">
              <a:rPr lang="en-US" smtClean="0"/>
              <a:t>6/9/2008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66DE31-6422-4DCF-832D-5F2B05C74F8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FD161-B5AD-444E-A124-87699F2330A1}" type="datetimeFigureOut">
              <a:rPr lang="en-US" smtClean="0"/>
              <a:t>6/9/2008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66DE31-6422-4DCF-832D-5F2B05C74F8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FD161-B5AD-444E-A124-87699F2330A1}" type="datetimeFigureOut">
              <a:rPr lang="en-US" smtClean="0"/>
              <a:t>6/9/2008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66DE31-6422-4DCF-832D-5F2B05C74F8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FD161-B5AD-444E-A124-87699F2330A1}" type="datetimeFigureOut">
              <a:rPr lang="en-US" smtClean="0"/>
              <a:t>6/9/2008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66DE31-6422-4DCF-832D-5F2B05C74F8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FD161-B5AD-444E-A124-87699F2330A1}" type="datetimeFigureOut">
              <a:rPr lang="en-US" smtClean="0"/>
              <a:t>6/9/2008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66DE31-6422-4DCF-832D-5F2B05C74F8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FD161-B5AD-444E-A124-87699F2330A1}" type="datetimeFigureOut">
              <a:rPr lang="en-US" smtClean="0"/>
              <a:t>6/9/2008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66DE31-6422-4DCF-832D-5F2B05C74F8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FD161-B5AD-444E-A124-87699F2330A1}" type="datetimeFigureOut">
              <a:rPr lang="en-US" smtClean="0"/>
              <a:t>6/9/2008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66DE31-6422-4DCF-832D-5F2B05C74F8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CFD161-B5AD-444E-A124-87699F2330A1}" type="datetimeFigureOut">
              <a:rPr lang="en-US" smtClean="0"/>
              <a:t>6/9/2008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66DE31-6422-4DCF-832D-5F2B05C74F8A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jpeg"/><Relationship Id="rId5" Type="http://schemas.openxmlformats.org/officeDocument/2006/relationships/hyperlink" Target="http://mamma.com/PicInfo?query=+atoms%2C+electrons%2C+protons&amp;qtype=48&amp;PAGE_URL=http%3A%2F%2Fwww.edres.info%2FNCEA1%2FChemistry%2FPicture%2FChemistry1.htm&amp;IMAGE_URL=http%3A%2F%2Fwww.edres.info%2FNCEA1%2FChemistry%2FPicture%2FFluorine%2520Ion.jpg&amp;WIDTH=450&amp;HEIGHT=463&amp;FILESIZE=33&amp;COLORS=3032&amp;ANIM=0&amp;COLOR=1&amp;THUMB_URL=http%3A%2F%2Fimages.picsearch.com%2Fis%3F8wy1BBvKi7y2cQOVf2z30v-UCWZpoHg4Jo0H50toQ5M&amp;THUMB_WIDTH=124&amp;THUMB_HEIGHT=128&amp;lang=en&amp;start=" TargetMode="External"/><Relationship Id="rId4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381000"/>
            <a:ext cx="8991600" cy="3631763"/>
          </a:xfrm>
          <a:prstGeom prst="rect">
            <a:avLst/>
          </a:prstGeom>
          <a:noFill/>
          <a:effectLst>
            <a:glow rad="139700">
              <a:schemeClr val="accent1">
                <a:satMod val="175000"/>
                <a:alpha val="40000"/>
              </a:schemeClr>
            </a:glow>
            <a:innerShdw blurRad="63500" dist="50800" dir="18900000">
              <a:prstClr val="black">
                <a:alpha val="50000"/>
              </a:prstClr>
            </a:innerShdw>
          </a:effectLst>
          <a:scene3d>
            <a:camera prst="isometricOffAxis1Right"/>
            <a:lightRig rig="threePt" dir="t"/>
          </a:scene3d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1500" b="1" cap="none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Chemistry and Bio-Chemistry</a:t>
            </a:r>
            <a:endParaRPr lang="en-US" sz="115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pic>
        <p:nvPicPr>
          <p:cNvPr id="11266" name="Picture 2" descr="http://www.beaconschool.org/%7Emshum/chemdescript.html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600" y="4648200"/>
            <a:ext cx="1143000" cy="1721225"/>
          </a:xfrm>
          <a:prstGeom prst="rect">
            <a:avLst/>
          </a:prstGeom>
          <a:noFill/>
        </p:spPr>
      </p:pic>
      <p:pic>
        <p:nvPicPr>
          <p:cNvPr id="11268" name="Picture 4" descr="http://images.picsearch.com/is?btnnvcq0T1aSXnJ_wm6jI3Fw4pDCv85-mKJScO10vfw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81000" y="150018"/>
            <a:ext cx="1676400" cy="1100137"/>
          </a:xfrm>
          <a:prstGeom prst="rect">
            <a:avLst/>
          </a:prstGeom>
          <a:noFill/>
        </p:spPr>
      </p:pic>
      <p:pic>
        <p:nvPicPr>
          <p:cNvPr id="11270" name="Picture 6" descr="http://images.picsearch.com/is?8wy1BBvKi7y2cQOVf2z30v-UCWZpoHg4Jo0H50toQ5M">
            <a:hlinkClick r:id="rId5"/>
          </p:cNvPr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162800" y="3505200"/>
            <a:ext cx="1476374" cy="1524000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2667000" y="3810000"/>
            <a:ext cx="3352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                What is Science???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2133600" y="4114800"/>
            <a:ext cx="5029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Science is an organized way of using evidence to learn about the natural world.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2438400" y="4800600"/>
            <a:ext cx="4953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What is Chemistry and Bio-Chemistry??? Is there a link for me to learn more???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1447800" y="5410200"/>
            <a:ext cx="7391400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dirty="0" smtClean="0"/>
              <a:t>Well, chemistry is split up into two sections, inorganic chemistry which is the </a:t>
            </a:r>
            <a:r>
              <a:rPr lang="en-US" sz="1500" dirty="0"/>
              <a:t>study of the compounds of all elements other than covalently bonded carbon compounds</a:t>
            </a:r>
            <a:r>
              <a:rPr lang="en-US" sz="1500" dirty="0" smtClean="0"/>
              <a:t>. And organic chemistry which </a:t>
            </a:r>
            <a:r>
              <a:rPr lang="en-US" sz="1500" dirty="0"/>
              <a:t>deals with carbon-containing compounds</a:t>
            </a:r>
            <a:r>
              <a:rPr lang="en-US" sz="1500" dirty="0" smtClean="0"/>
              <a:t>.</a:t>
            </a:r>
            <a:r>
              <a:rPr lang="en-US" sz="1500" dirty="0" smtClean="0"/>
              <a:t> The helpful like that we found is     http://www.tvdsb.on.ca/westmin/science/sbioac/biochem/Bioacu1.htm 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2514600" y="2286000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 </a:t>
            </a:r>
            <a:endParaRPr lang="en-US" sz="14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</TotalTime>
  <Words>89</Words>
  <Application>Microsoft Office PowerPoint</Application>
  <PresentationFormat>On-screen Show (4:3)</PresentationFormat>
  <Paragraphs>7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 </dc:creator>
  <cp:lastModifiedBy> </cp:lastModifiedBy>
  <cp:revision>4</cp:revision>
  <dcterms:created xsi:type="dcterms:W3CDTF">2008-06-09T15:32:43Z</dcterms:created>
  <dcterms:modified xsi:type="dcterms:W3CDTF">2008-06-09T16:15:17Z</dcterms:modified>
</cp:coreProperties>
</file>